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8"/>
  </p:handoutMasterIdLst>
  <p:sldIdLst>
    <p:sldId id="256" r:id="rId4"/>
    <p:sldId id="264" r:id="rId5"/>
    <p:sldId id="274" r:id="rId6"/>
    <p:sldId id="423" r:id="rId7"/>
    <p:sldId id="424" r:id="rId8"/>
    <p:sldId id="426" r:id="rId9"/>
    <p:sldId id="425" r:id="rId10"/>
    <p:sldId id="427" r:id="rId11"/>
    <p:sldId id="428" r:id="rId12"/>
    <p:sldId id="429" r:id="rId13"/>
    <p:sldId id="430" r:id="rId14"/>
    <p:sldId id="431" r:id="rId15"/>
    <p:sldId id="432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42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BA85527-7686-4B9E-BCA2-C89E7EF409CC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13522C4B-7807-4A39-9C8D-700C20C373F3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7ACF3E71-BBD5-4B4A-A297-09EBE8A0F8E9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7DC64CBA-1510-44FC-8160-A608DC48F2F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6DF3E328-6D2D-439B-8511-A2B61657404F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88ACE1E-5A98-4F91-9738-F6BA3802E93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=""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=""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2" r:id="rId3"/>
    <p:sldLayoutId id="2147483740" r:id="rId4"/>
    <p:sldLayoutId id="2147483737" r:id="rId5"/>
    <p:sldLayoutId id="2147483736" r:id="rId6"/>
    <p:sldLayoutId id="2147483739" r:id="rId7"/>
    <p:sldLayoutId id="2147483743" r:id="rId8"/>
    <p:sldLayoutId id="2147483750" r:id="rId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-148" y="6599747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148" y="223602"/>
            <a:ext cx="12192000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Chào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Mừng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Cô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Giáo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Và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Các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Bạn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Đến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Với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Buổi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Thuyết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Trình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Môn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Lập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TRình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Hướng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Đối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Tượng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Của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Nhóm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6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141668" y="3177302"/>
            <a:ext cx="1219185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Nhóm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6:Trần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Quốc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Toản,Nguyễn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Công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Danh</a:t>
            </a:r>
            <a:endParaRPr lang="en-US" altLang="ko-KR" sz="28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Cô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Giáo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Hướng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Dẫn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Thái</a:t>
            </a:r>
            <a:r>
              <a:rPr lang="en-US" altLang="ko-KR" sz="2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dirty="0" err="1" smtClean="0">
                <a:solidFill>
                  <a:schemeClr val="bg1"/>
                </a:solidFill>
                <a:cs typeface="Arial" pitchFamily="34" charset="0"/>
              </a:rPr>
              <a:t>Nguyệt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13036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3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.Chức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Vấn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39367" y="1417307"/>
            <a:ext cx="11713263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này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phép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kiểm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gồm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Họ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Tên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Dư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Tại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chi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nhánh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….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79" y="2269044"/>
            <a:ext cx="8117044" cy="44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13036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4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.Chức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Lịch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Dịch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39367" y="1417307"/>
            <a:ext cx="11713263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này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phép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kiểm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dịch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gần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nhất</a:t>
            </a:r>
            <a:r>
              <a:rPr lang="en-US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gồm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ngày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giờ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GD,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GD,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phí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GD,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Loại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GD….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84" y="2110673"/>
            <a:ext cx="84296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4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13036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4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.Chức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Đổi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39367" y="1417307"/>
            <a:ext cx="11713263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này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phép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đổi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bảo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vệ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nhân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yêu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cũ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xác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minh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mới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Lưu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ý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mới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yêu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gồm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6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chữ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42" y="2357772"/>
            <a:ext cx="8219740" cy="42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13036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7.Thông Tin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Cây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ATM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39367" y="1417307"/>
            <a:ext cx="11713263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này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phép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phía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ngân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hàng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kiểm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tin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cây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bao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gồm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cây,địa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chỉ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cây,số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dư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tại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cây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… 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5" y="2188267"/>
            <a:ext cx="67532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4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193183" y="2481091"/>
            <a:ext cx="121920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Cảm</a:t>
            </a:r>
            <a:r>
              <a:rPr lang="en-US" altLang="ko-KR" sz="60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ơn</a:t>
            </a:r>
            <a:r>
              <a:rPr lang="en-US" altLang="ko-KR" sz="60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cô</a:t>
            </a:r>
            <a:r>
              <a:rPr lang="en-US" altLang="ko-KR" sz="60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giáo</a:t>
            </a:r>
            <a:r>
              <a:rPr lang="en-US" altLang="ko-KR" sz="60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và</a:t>
            </a:r>
            <a:r>
              <a:rPr lang="en-US" altLang="ko-KR" sz="60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các</a:t>
            </a:r>
            <a:r>
              <a:rPr lang="en-US" altLang="ko-KR" sz="60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bạn</a:t>
            </a:r>
            <a:r>
              <a:rPr lang="en-US" altLang="ko-KR" sz="60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đã</a:t>
            </a:r>
            <a:r>
              <a:rPr lang="en-US" altLang="ko-KR" sz="60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lắng</a:t>
            </a:r>
            <a:r>
              <a:rPr lang="en-US" altLang="ko-KR" sz="6000" dirty="0" smtClean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rgbClr val="C00000"/>
                </a:solidFill>
                <a:cs typeface="Arial" pitchFamily="34" charset="0"/>
              </a:rPr>
              <a:t>nghe</a:t>
            </a:r>
            <a:endParaRPr lang="ko-KR" altLang="en-US" sz="6000" dirty="0">
              <a:solidFill>
                <a:srgbClr val="C00000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812EDF3-E168-49DC-A49E-27CF29EB42E0}"/>
              </a:ext>
            </a:extLst>
          </p:cNvPr>
          <p:cNvGrpSpPr/>
          <p:nvPr/>
        </p:nvGrpSpPr>
        <p:grpSpPr>
          <a:xfrm>
            <a:off x="3946357" y="5510463"/>
            <a:ext cx="4299285" cy="168443"/>
            <a:chOff x="4379494" y="697832"/>
            <a:chExt cx="2586787" cy="16844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3F767531-894C-425E-9CA6-D4172F89F94B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A9E3A134-D099-4FAD-9FBB-4D1F0922B3B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83967F72-C6EE-48D5-AD69-A4980E6C5C0A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B5D3D720-17FA-471D-BD9D-1C00F24013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F74DE5C2-7679-49C0-9969-B89B2D99010B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187598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Dẫn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Dụng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553792" y="1186321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Đầu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Tiên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Chúng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Ta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508" y="1733703"/>
            <a:ext cx="8348655" cy="37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4DFE3C7E-8758-4EAA-8D55-71C391129664}"/>
              </a:ext>
            </a:extLst>
          </p:cNvPr>
          <p:cNvSpPr/>
          <p:nvPr/>
        </p:nvSpPr>
        <p:spPr>
          <a:xfrm>
            <a:off x="6621807" y="399245"/>
            <a:ext cx="4917664" cy="490828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23506" y="286414"/>
            <a:ext cx="5158229" cy="930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cs typeface="Arial" pitchFamily="34" charset="0"/>
              </a:rPr>
              <a:t>Các</a:t>
            </a:r>
            <a:r>
              <a:rPr lang="en-US" altLang="ko-KR" sz="5400" dirty="0" smtClean="0">
                <a:cs typeface="Arial" pitchFamily="34" charset="0"/>
              </a:rPr>
              <a:t> </a:t>
            </a:r>
            <a:r>
              <a:rPr lang="en-US" altLang="ko-KR" sz="5400" dirty="0" err="1" smtClean="0">
                <a:cs typeface="Arial" pitchFamily="34" charset="0"/>
              </a:rPr>
              <a:t>Chức</a:t>
            </a:r>
            <a:r>
              <a:rPr lang="en-US" altLang="ko-KR" sz="5400" dirty="0" smtClean="0">
                <a:cs typeface="Arial" pitchFamily="34" charset="0"/>
              </a:rPr>
              <a:t> </a:t>
            </a:r>
            <a:r>
              <a:rPr lang="en-US" altLang="ko-KR" sz="5400" dirty="0" err="1" smtClean="0">
                <a:cs typeface="Arial" pitchFamily="34" charset="0"/>
              </a:rPr>
              <a:t>Năng</a:t>
            </a:r>
            <a:endParaRPr lang="ko-KR" altLang="en-US" sz="5400" dirty="0"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E1A27BF-1099-4231-B085-2EEBB60E1960}"/>
              </a:ext>
            </a:extLst>
          </p:cNvPr>
          <p:cNvGrpSpPr/>
          <p:nvPr/>
        </p:nvGrpSpPr>
        <p:grpSpPr>
          <a:xfrm>
            <a:off x="6621807" y="1031904"/>
            <a:ext cx="5079680" cy="1325325"/>
            <a:chOff x="5793884" y="1767115"/>
            <a:chExt cx="5318651" cy="584775"/>
          </a:xfrm>
        </p:grpSpPr>
        <p:sp>
          <p:nvSpPr>
            <p:cNvPr id="9" name="TextBox 8"/>
            <p:cNvSpPr txBox="1"/>
            <p:nvPr/>
          </p:nvSpPr>
          <p:spPr>
            <a:xfrm>
              <a:off x="6604843" y="179495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cs typeface="Arial" pitchFamily="34" charset="0"/>
                </a:rPr>
                <a:t>Rút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cs typeface="Arial" pitchFamily="34" charset="0"/>
                </a:rPr>
                <a:t>Tiền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3884" y="1767115"/>
              <a:ext cx="722993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cs typeface="Arial" pitchFamily="34" charset="0"/>
                </a:rPr>
                <a:t>01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77C7C5D-DF37-421D-85EF-D91DC28FF2C5}"/>
              </a:ext>
            </a:extLst>
          </p:cNvPr>
          <p:cNvGrpSpPr/>
          <p:nvPr/>
        </p:nvGrpSpPr>
        <p:grpSpPr>
          <a:xfrm>
            <a:off x="6523506" y="1514776"/>
            <a:ext cx="5106987" cy="1142442"/>
            <a:chOff x="5812355" y="1666119"/>
            <a:chExt cx="5447316" cy="59377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FCF020E-F563-4A38-B75A-4F379805BB78}"/>
                </a:ext>
              </a:extLst>
            </p:cNvPr>
            <p:cNvSpPr txBox="1"/>
            <p:nvPr/>
          </p:nvSpPr>
          <p:spPr>
            <a:xfrm>
              <a:off x="6751979" y="1666119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cs typeface="Arial" pitchFamily="34" charset="0"/>
                </a:rPr>
                <a:t>Chuyển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cs typeface="Arial" pitchFamily="34" charset="0"/>
                </a:rPr>
                <a:t>Tiền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B15C5F3-46BC-42F5-8C0C-91D1D7B9B8F1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cs typeface="Arial" pitchFamily="34" charset="0"/>
                </a:rPr>
                <a:t>02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C57A9AEF-E5BB-4E71-B9DE-59D591451261}"/>
              </a:ext>
            </a:extLst>
          </p:cNvPr>
          <p:cNvGrpSpPr/>
          <p:nvPr/>
        </p:nvGrpSpPr>
        <p:grpSpPr>
          <a:xfrm>
            <a:off x="6523506" y="1972457"/>
            <a:ext cx="5106986" cy="1142440"/>
            <a:chOff x="5812355" y="1666120"/>
            <a:chExt cx="5447314" cy="593773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1EC4BBA-83AC-4B69-8462-790FF94AC1F6}"/>
                </a:ext>
              </a:extLst>
            </p:cNvPr>
            <p:cNvSpPr txBox="1"/>
            <p:nvPr/>
          </p:nvSpPr>
          <p:spPr>
            <a:xfrm>
              <a:off x="6751979" y="1666120"/>
              <a:ext cx="450769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cs typeface="Arial" pitchFamily="34" charset="0"/>
                </a:rPr>
                <a:t>Thông</a:t>
              </a:r>
              <a:r>
                <a:rPr lang="en-US" altLang="ko-KR" sz="2700" b="1" dirty="0" smtClean="0">
                  <a:cs typeface="Arial" pitchFamily="34" charset="0"/>
                </a:rPr>
                <a:t> Tin </a:t>
              </a:r>
              <a:r>
                <a:rPr lang="en-US" altLang="ko-KR" sz="2700" b="1" dirty="0" err="1" smtClean="0">
                  <a:cs typeface="Arial" pitchFamily="34" charset="0"/>
                </a:rPr>
                <a:t>Tài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cs typeface="Arial" pitchFamily="34" charset="0"/>
                </a:rPr>
                <a:t>Khoản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50AE37B-26E9-4EEE-989E-B727A9446C72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cs typeface="Arial" pitchFamily="34" charset="0"/>
                </a:rPr>
                <a:t>03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E0821F40-66D0-46F5-B65E-0E07A4BA0883}"/>
              </a:ext>
            </a:extLst>
          </p:cNvPr>
          <p:cNvGrpSpPr/>
          <p:nvPr/>
        </p:nvGrpSpPr>
        <p:grpSpPr>
          <a:xfrm>
            <a:off x="6523506" y="2436039"/>
            <a:ext cx="5158229" cy="1156022"/>
            <a:chOff x="5812355" y="1659061"/>
            <a:chExt cx="5501973" cy="600832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139C1AF-47E8-4627-AEEA-FDCC6CEB470D}"/>
                </a:ext>
              </a:extLst>
            </p:cNvPr>
            <p:cNvSpPr txBox="1"/>
            <p:nvPr/>
          </p:nvSpPr>
          <p:spPr>
            <a:xfrm>
              <a:off x="6806636" y="165906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cs typeface="Arial" pitchFamily="34" charset="0"/>
                </a:rPr>
                <a:t>Lịch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cs typeface="Arial" pitchFamily="34" charset="0"/>
                </a:rPr>
                <a:t>Sử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cs typeface="Arial" pitchFamily="34" charset="0"/>
                </a:rPr>
                <a:t>Giao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cs typeface="Arial" pitchFamily="34" charset="0"/>
                </a:rPr>
                <a:t>Dịch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FBDD974D-7108-4C2A-B890-B3A4C483193C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cs typeface="Arial" pitchFamily="34" charset="0"/>
                </a:rPr>
                <a:t>04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2A7CA9C8-FDF5-4E96-A012-E8E524C9AF6B}"/>
              </a:ext>
            </a:extLst>
          </p:cNvPr>
          <p:cNvGrpSpPr/>
          <p:nvPr/>
        </p:nvGrpSpPr>
        <p:grpSpPr>
          <a:xfrm rot="5400000">
            <a:off x="6370868" y="6022774"/>
            <a:ext cx="11389398" cy="353435"/>
            <a:chOff x="4379494" y="697832"/>
            <a:chExt cx="2586787" cy="168442"/>
          </a:xfrm>
        </p:grpSpPr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1326ABE8-C7BB-442E-840A-D50FC1DD044F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F9866835-F79F-42D8-8D5D-E04BDB39E262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19C395C0-7559-44A7-BA81-93FD49DD2D73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527EFBB4-0EF0-4995-A85A-9AB27DC72B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A5F89E9D-1C44-41B8-91F1-E08EC348E972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E0821F40-66D0-46F5-B65E-0E07A4BA0883}"/>
              </a:ext>
            </a:extLst>
          </p:cNvPr>
          <p:cNvGrpSpPr/>
          <p:nvPr/>
        </p:nvGrpSpPr>
        <p:grpSpPr>
          <a:xfrm>
            <a:off x="6549128" y="2904768"/>
            <a:ext cx="5132609" cy="1125128"/>
            <a:chOff x="5812355" y="1675118"/>
            <a:chExt cx="5474645" cy="584775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139C1AF-47E8-4627-AEEA-FDCC6CEB470D}"/>
                </a:ext>
              </a:extLst>
            </p:cNvPr>
            <p:cNvSpPr txBox="1"/>
            <p:nvPr/>
          </p:nvSpPr>
          <p:spPr>
            <a:xfrm>
              <a:off x="6779309" y="1680056"/>
              <a:ext cx="450769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cs typeface="Arial" pitchFamily="34" charset="0"/>
                </a:rPr>
                <a:t>Đổi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cs typeface="Arial" pitchFamily="34" charset="0"/>
                </a:rPr>
                <a:t>Mật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cs typeface="Arial" pitchFamily="34" charset="0"/>
                </a:rPr>
                <a:t>Khẩu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FBDD974D-7108-4C2A-B890-B3A4C483193C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cs typeface="Arial" pitchFamily="34" charset="0"/>
                </a:rPr>
                <a:t>05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E0821F40-66D0-46F5-B65E-0E07A4BA0883}"/>
              </a:ext>
            </a:extLst>
          </p:cNvPr>
          <p:cNvGrpSpPr/>
          <p:nvPr/>
        </p:nvGrpSpPr>
        <p:grpSpPr>
          <a:xfrm>
            <a:off x="6549128" y="3411584"/>
            <a:ext cx="5106987" cy="1142440"/>
            <a:chOff x="5812355" y="1666120"/>
            <a:chExt cx="5447316" cy="593773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139C1AF-47E8-4627-AEEA-FDCC6CEB470D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cs typeface="Arial" pitchFamily="34" charset="0"/>
                </a:rPr>
                <a:t>Nạp</a:t>
              </a:r>
              <a:r>
                <a:rPr lang="en-US" altLang="ko-KR" sz="2700" b="1" dirty="0" smtClean="0"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cs typeface="Arial" pitchFamily="34" charset="0"/>
                </a:rPr>
                <a:t>Tiền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FBDD974D-7108-4C2A-B890-B3A4C483193C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cs typeface="Arial" pitchFamily="34" charset="0"/>
                </a:rPr>
                <a:t>06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E0821F40-66D0-46F5-B65E-0E07A4BA0883}"/>
              </a:ext>
            </a:extLst>
          </p:cNvPr>
          <p:cNvGrpSpPr/>
          <p:nvPr/>
        </p:nvGrpSpPr>
        <p:grpSpPr>
          <a:xfrm>
            <a:off x="6548826" y="3936906"/>
            <a:ext cx="5106987" cy="1142440"/>
            <a:chOff x="5812355" y="1666120"/>
            <a:chExt cx="5447316" cy="593773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1139C1AF-47E8-4627-AEEA-FDCC6CEB470D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cs typeface="Arial" pitchFamily="34" charset="0"/>
                </a:rPr>
                <a:t>Thông</a:t>
              </a:r>
              <a:r>
                <a:rPr lang="en-US" altLang="ko-KR" sz="2700" b="1" dirty="0" smtClean="0">
                  <a:cs typeface="Arial" pitchFamily="34" charset="0"/>
                </a:rPr>
                <a:t> Tin </a:t>
              </a:r>
              <a:r>
                <a:rPr lang="en-US" altLang="ko-KR" sz="2700" b="1" dirty="0" err="1" smtClean="0">
                  <a:cs typeface="Arial" pitchFamily="34" charset="0"/>
                </a:rPr>
                <a:t>Cây</a:t>
              </a:r>
              <a:r>
                <a:rPr lang="en-US" altLang="ko-KR" sz="2700" b="1" dirty="0" smtClean="0">
                  <a:cs typeface="Arial" pitchFamily="34" charset="0"/>
                </a:rPr>
                <a:t> ATM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FBDD974D-7108-4C2A-B890-B3A4C483193C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cs typeface="Arial" pitchFamily="34" charset="0"/>
                </a:rPr>
                <a:t>07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E0821F40-66D0-46F5-B65E-0E07A4BA0883}"/>
              </a:ext>
            </a:extLst>
          </p:cNvPr>
          <p:cNvGrpSpPr/>
          <p:nvPr/>
        </p:nvGrpSpPr>
        <p:grpSpPr>
          <a:xfrm>
            <a:off x="6523507" y="4537906"/>
            <a:ext cx="5015964" cy="899867"/>
            <a:chOff x="5812355" y="1666120"/>
            <a:chExt cx="5447316" cy="593773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1139C1AF-47E8-4627-AEEA-FDCC6CEB470D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cs typeface="Arial" pitchFamily="34" charset="0"/>
                </a:rPr>
                <a:t>Thoát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FBDD974D-7108-4C2A-B890-B3A4C483193C}"/>
                </a:ext>
              </a:extLst>
            </p:cNvPr>
            <p:cNvSpPr txBox="1"/>
            <p:nvPr/>
          </p:nvSpPr>
          <p:spPr>
            <a:xfrm>
              <a:off x="5812355" y="1675118"/>
              <a:ext cx="95809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 smtClean="0">
                  <a:cs typeface="Arial" pitchFamily="34" charset="0"/>
                </a:rPr>
                <a:t>08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245"/>
            <a:ext cx="6613503" cy="488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187598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1.Chức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18940" y="1209557"/>
            <a:ext cx="11457757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1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Màn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Ra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Gợi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Ý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Cho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Bạn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Lựa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Nếu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Gợi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Ý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Phù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Bạn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Bằng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6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Khác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38" y="1991281"/>
            <a:ext cx="8293107" cy="41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13036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1.Chức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39367" y="1129984"/>
            <a:ext cx="11713263" cy="12416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Ví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dụ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nếu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muốn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50k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chúng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ta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1,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màn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như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: STK,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Tên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Chủ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Thẻ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Phí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Dịch,Số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Dư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Tại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Dư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Còn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Lại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 </a:t>
            </a:r>
          </a:p>
          <a:p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yêu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đúng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tiếp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tục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thực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nếu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muốn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no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quay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lại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màn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menu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06" y="2540231"/>
            <a:ext cx="8982987" cy="41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0" y="187598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1.Chức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18940" y="1209557"/>
            <a:ext cx="11457757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Nếu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muốn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bạn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phải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lại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khẩu,màn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báo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muốn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in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hóa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đơn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hay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nễu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muốn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YES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NO.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Màn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hiểu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báo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rút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công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80" y="1952716"/>
            <a:ext cx="91344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13036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2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.Chức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39367" y="1417307"/>
            <a:ext cx="11713263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Từ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màn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menu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2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thực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yêu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đến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2" y="2084284"/>
            <a:ext cx="8621332" cy="43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13036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2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.Chức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39367" y="1417307"/>
            <a:ext cx="11713263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Nếu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đúng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hiện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hệ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Màn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báo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yêu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phải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bội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50.000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nhỏ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nhất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200.000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lớn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nhất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50.000.000đ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18" y="2369646"/>
            <a:ext cx="8763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" y="13036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2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.Chức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48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39367" y="1417307"/>
            <a:ext cx="11713263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-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Sau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phù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màn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hình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sẽ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hiển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ra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: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Tên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nhận,Số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khoản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…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yêu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cầu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nhập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lại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khẩu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lần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nữa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xác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nhận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chuyển</a:t>
            </a:r>
            <a:r>
              <a:rPr lang="en-US" altLang="ko-KR" sz="1867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867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tiền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05" y="2264802"/>
            <a:ext cx="8823840" cy="42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5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5997</TotalTime>
  <Words>584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 Unicode MS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Windows User</cp:lastModifiedBy>
  <cp:revision>106</cp:revision>
  <dcterms:created xsi:type="dcterms:W3CDTF">2018-04-24T17:14:44Z</dcterms:created>
  <dcterms:modified xsi:type="dcterms:W3CDTF">2019-06-29T05:16:05Z</dcterms:modified>
</cp:coreProperties>
</file>